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482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6508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7716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544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332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061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243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02734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597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3621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795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B88EE-02B3-4A7F-866D-B40DD1012240}" type="datetimeFigureOut">
              <a:rPr lang="sk-SK" smtClean="0"/>
              <a:t>13.4.2012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77CCE-394A-4C13-A937-32BF13B3D6B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3274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2483768" y="2060848"/>
            <a:ext cx="4045723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13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Témy</a:t>
            </a:r>
          </a:p>
        </p:txBody>
      </p:sp>
      <p:sp>
        <p:nvSpPr>
          <p:cNvPr id="5" name="Obdĺžnik 4"/>
          <p:cNvSpPr/>
          <p:nvPr/>
        </p:nvSpPr>
        <p:spPr>
          <a:xfrm>
            <a:off x="2253" y="188640"/>
            <a:ext cx="71822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Moja vlastná prezentácia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9992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79512" y="188640"/>
            <a:ext cx="2358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DEJEPIS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1619672" y="1412776"/>
            <a:ext cx="65527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Veľká Morava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Osmanská ríša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30 ročná vojna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Martin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Luther</a:t>
            </a:r>
            <a:endParaRPr lang="sk-SK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Prvá svetová vojna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Druhá svetová vojna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Napoleon</a:t>
            </a:r>
          </a:p>
        </p:txBody>
      </p:sp>
    </p:spTree>
    <p:extLst>
      <p:ext uri="{BB962C8B-B14F-4D97-AF65-F5344CB8AC3E}">
        <p14:creationId xmlns:p14="http://schemas.microsoft.com/office/powerpoint/2010/main" val="17526427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45662" y="188640"/>
            <a:ext cx="26260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ZEMEPIS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619672" y="1412776"/>
            <a:ext cx="75243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Slovensko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Európa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Najkrajšie miesta v Európe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Významné hrady a zámky vo svete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Amerika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Afrika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Ázia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Miesto kde by som chcel stráviť dovolenku</a:t>
            </a:r>
          </a:p>
        </p:txBody>
      </p:sp>
    </p:spTree>
    <p:extLst>
      <p:ext uri="{BB962C8B-B14F-4D97-AF65-F5344CB8AC3E}">
        <p14:creationId xmlns:p14="http://schemas.microsoft.com/office/powerpoint/2010/main" val="2798391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07504" y="116632"/>
            <a:ext cx="29426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BIOLÓGIA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619672" y="1412776"/>
            <a:ext cx="65527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Cicavce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Plazy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Ľudské telo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Stavovce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Ryby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Fauna a flóra Vysokých Tatier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Moje domáce zvieratko</a:t>
            </a:r>
          </a:p>
        </p:txBody>
      </p:sp>
    </p:spTree>
    <p:extLst>
      <p:ext uri="{BB962C8B-B14F-4D97-AF65-F5344CB8AC3E}">
        <p14:creationId xmlns:p14="http://schemas.microsoft.com/office/powerpoint/2010/main" val="243014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333943" y="116632"/>
            <a:ext cx="24897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CHÉMIA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619672" y="1412776"/>
            <a:ext cx="65527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Horenie a hasenie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Fotosyntéza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Zaujímavé pokusy</a:t>
            </a:r>
            <a:endParaRPr lang="sk-SK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Chemické sklá v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laboratóriach</a:t>
            </a:r>
            <a:endParaRPr lang="sk-SK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Chemické reakcie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Periodická sústava prvkov</a:t>
            </a:r>
          </a:p>
        </p:txBody>
      </p:sp>
    </p:spTree>
    <p:extLst>
      <p:ext uri="{BB962C8B-B14F-4D97-AF65-F5344CB8AC3E}">
        <p14:creationId xmlns:p14="http://schemas.microsoft.com/office/powerpoint/2010/main" val="360768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531209" y="116632"/>
            <a:ext cx="20952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FYZIKA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619672" y="1412776"/>
            <a:ext cx="65527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Hmotnosť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Teplota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Dráha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Čas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Hustota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Fyzikálne pokusy</a:t>
            </a:r>
            <a:endParaRPr lang="sk-SK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05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251520" y="116632"/>
            <a:ext cx="36106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LITERATÚRA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835696" y="1412776"/>
            <a:ext cx="73083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Ľudovít Štúr</a:t>
            </a:r>
          </a:p>
          <a:p>
            <a:pPr marL="457200" indent="-457200">
              <a:buFontTx/>
              <a:buChar char="-"/>
            </a:pP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Thomas</a:t>
            </a: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Brezina</a:t>
            </a:r>
          </a:p>
          <a:p>
            <a:pPr marL="457200" indent="-457200">
              <a:buFontTx/>
              <a:buChar char="-"/>
            </a:pP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Arthur</a:t>
            </a: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Conan</a:t>
            </a: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Doyle</a:t>
            </a:r>
            <a:endParaRPr lang="sk-SK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Ján Kostra</a:t>
            </a:r>
            <a:endParaRPr lang="sk-SK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Ján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Botto</a:t>
            </a:r>
            <a:endParaRPr lang="sk-SK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M. Rázusová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Martáková</a:t>
            </a:r>
            <a:endParaRPr lang="sk-SK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Milan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Rúfus</a:t>
            </a:r>
            <a:endParaRPr lang="sk-SK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8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02599" y="116632"/>
            <a:ext cx="41640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INFORMATIKA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835696" y="1412776"/>
            <a:ext cx="73083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História počítačov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Vstupné a výstupné zariadenia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Počítačové vírusy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Operačný systém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Moja príručka k programu WORD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Moja príručka k programu EXCEL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Emailová komunikácia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Klávesnica</a:t>
            </a:r>
          </a:p>
          <a:p>
            <a:pPr marL="457200" indent="-457200">
              <a:buFontTx/>
              <a:buChar char="-"/>
            </a:pP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382073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/>
          <p:cNvSpPr/>
          <p:nvPr/>
        </p:nvSpPr>
        <p:spPr>
          <a:xfrm>
            <a:off x="179512" y="156146"/>
            <a:ext cx="58776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k-SK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Pokyny k prezentácii</a:t>
            </a:r>
            <a:endParaRPr lang="sk-SK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691680" y="1565176"/>
            <a:ext cx="579850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– 15 snímok</a:t>
            </a:r>
          </a:p>
          <a:p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kvalitné obrázky</a:t>
            </a:r>
          </a:p>
          <a:p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podstatné fakty (max. 7 riadkov na snímke)</a:t>
            </a:r>
          </a:p>
          <a:p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animácie</a:t>
            </a:r>
          </a:p>
          <a:p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prechody snímok</a:t>
            </a:r>
          </a:p>
          <a:p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prepojenia na iné snímky</a:t>
            </a:r>
          </a:p>
          <a:p>
            <a:r>
              <a:rPr lang="sk-SK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ypertextové odkazy (odkazy          na </a:t>
            </a:r>
            <a:r>
              <a:rPr lang="sk-SK" sz="32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</a:t>
            </a:r>
            <a:r>
              <a:rPr lang="sk-SK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stránky)</a:t>
            </a:r>
          </a:p>
          <a:p>
            <a:endParaRPr lang="sk-SK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264417"/>
            <a:ext cx="22860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63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160</Words>
  <Application>Microsoft Office PowerPoint</Application>
  <PresentationFormat>Prezentácia na obrazovke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0" baseType="lpstr"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zakladna skola</dc:creator>
  <cp:lastModifiedBy>zakladna skola</cp:lastModifiedBy>
  <cp:revision>3</cp:revision>
  <dcterms:created xsi:type="dcterms:W3CDTF">2012-04-13T08:59:26Z</dcterms:created>
  <dcterms:modified xsi:type="dcterms:W3CDTF">2012-04-13T09:25:32Z</dcterms:modified>
</cp:coreProperties>
</file>